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T Sans Narrow"/>
      <p:regular r:id="rId14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TSansNarrow-bold.fntdata"/><Relationship Id="rId14" Type="http://schemas.openxmlformats.org/officeDocument/2006/relationships/font" Target="fonts/PTSansNarrow-regular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93e0eff6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93e0eff6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 explain the stakeholders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quick recap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93e0eff6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93e0eff6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our product and tie it into Bill’s story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93e0eff6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93e0eff6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Intoduce our main guy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12a772e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12a772e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b12a772e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b12a772e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1c85dc7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1c85dc7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12a772e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12a772e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Recap...</a:t>
            </a:r>
            <a:endParaRPr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11700" y="1266325"/>
            <a:ext cx="47565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Many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 have been affected by physical disability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It can happen to anyone at anytime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Lot of frustrations  when searching for accessible routes.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Char char="●"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There were no great solutions at the moment until now..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725" y="139900"/>
            <a:ext cx="1622301" cy="25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4">
            <a:alphaModFix/>
          </a:blip>
          <a:srcRect b="0" l="0" r="23318" t="0"/>
          <a:stretch/>
        </p:blipFill>
        <p:spPr>
          <a:xfrm>
            <a:off x="6521025" y="445025"/>
            <a:ext cx="2311274" cy="21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350" y="2899724"/>
            <a:ext cx="3096975" cy="193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137225" y="3078653"/>
            <a:ext cx="4870500" cy="9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T Sans Narrow"/>
                <a:ea typeface="PT Sans Narrow"/>
                <a:cs typeface="PT Sans Narrow"/>
                <a:sym typeface="PT Sans Narrow"/>
              </a:rPr>
              <a:t>Ginsu E, Chris Y, Anna F, Mark L, Phuong V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50" y="147525"/>
            <a:ext cx="3842500" cy="29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</a:t>
            </a:r>
            <a:r>
              <a:rPr lang="en"/>
              <a:t> Point2Point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PT Sans Narrow"/>
              <a:buChar char="●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Accessibility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Map based mobile application</a:t>
            </a:r>
            <a:endParaRPr sz="3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PT Sans Narrow"/>
              <a:buChar char="●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Indoor and Outdoor Map Modes</a:t>
            </a:r>
            <a:endParaRPr sz="3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PT Sans Narrow"/>
              <a:buChar char="●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AR 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Implementation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 with the indoor maps</a:t>
            </a:r>
            <a:endParaRPr sz="30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PT Sans Narrow"/>
              <a:buChar char="●"/>
            </a:pP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Accessible</a:t>
            </a:r>
            <a:r>
              <a:rPr lang="en" sz="3000">
                <a:latin typeface="PT Sans Narrow"/>
                <a:ea typeface="PT Sans Narrow"/>
                <a:cs typeface="PT Sans Narrow"/>
                <a:sym typeface="PT Sans Narrow"/>
              </a:rPr>
              <a:t> directions both inside and out</a:t>
            </a:r>
            <a:endParaRPr sz="3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Bill! 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85206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Bill Johnson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73 years old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Four grandchildren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Seattle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Family man: caring and loving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PT Sans Narrow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Suffers from </a:t>
            </a: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Rheumatoid</a:t>
            </a: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 Arthritis</a:t>
            </a:r>
            <a:endParaRPr sz="2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600">
                <a:latin typeface="PT Sans Narrow"/>
                <a:ea typeface="PT Sans Narrow"/>
                <a:cs typeface="PT Sans Narrow"/>
                <a:sym typeface="PT Sans Narrow"/>
              </a:rPr>
              <a:t>“I want to always be there for my grandchildren and go eat my favorite food in the city.</a:t>
            </a:r>
            <a:r>
              <a:rPr lang="en" sz="2400"/>
              <a:t> </a:t>
            </a:r>
            <a:endParaRPr sz="2400"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25" y="361175"/>
            <a:ext cx="4169100" cy="27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Home/Map Screen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405650"/>
            <a:ext cx="2869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Open up the app to find the Home Screen. From there, search where you want to go or tap a building and discover the accessible routes near you.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308" y="0"/>
            <a:ext cx="23753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Screen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266325"/>
            <a:ext cx="3287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Find all necessary information here. From address and accessibility to helpful reviews from past visitors. 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300" y="117850"/>
            <a:ext cx="4625176" cy="47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Direction Screen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Provide users with exact locations of where specific locations are in the building. </a:t>
            </a: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Accessibilities in the building are labeled to show accessibility.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138" y="14275"/>
            <a:ext cx="235267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 Mode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325"/>
            <a:ext cx="2939400" cy="3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PT Sans Narrow"/>
                <a:ea typeface="PT Sans Narrow"/>
                <a:cs typeface="PT Sans Narrow"/>
                <a:sym typeface="PT Sans Narrow"/>
              </a:rPr>
              <a:t>The navigation mode will allow users to navigate their surroundings using Augmented Reality with arrows to point the user in the correct direction.</a:t>
            </a:r>
            <a:endParaRPr sz="24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75" y="0"/>
            <a:ext cx="2462625" cy="50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